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1" r:id="rId4"/>
    <p:sldId id="260" r:id="rId5"/>
    <p:sldId id="262" r:id="rId6"/>
    <p:sldId id="282" r:id="rId7"/>
    <p:sldId id="264" r:id="rId8"/>
    <p:sldId id="279" r:id="rId9"/>
    <p:sldId id="281" r:id="rId10"/>
    <p:sldId id="265" r:id="rId11"/>
    <p:sldId id="268" r:id="rId12"/>
    <p:sldId id="273" r:id="rId13"/>
    <p:sldId id="277" r:id="rId14"/>
    <p:sldId id="280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666"/>
    <a:srgbClr val="E4CD6A"/>
    <a:srgbClr val="FDF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7" autoAdjust="0"/>
    <p:restoredTop sz="94660"/>
  </p:normalViewPr>
  <p:slideViewPr>
    <p:cSldViewPr snapToGrid="0">
      <p:cViewPr varScale="1">
        <p:scale>
          <a:sx n="61" d="100"/>
          <a:sy n="61" d="100"/>
        </p:scale>
        <p:origin x="58" y="2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7037-057F-434E-B218-B16D9DB75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8E3F6-BD41-4718-90BD-74DAB1F0C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E190D-5CBD-4E4E-9B3D-1D7941E4D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68AB7-0E14-4C64-B61C-B937D3CA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DECE0-DEA9-4FAE-AC0E-0D0E38CF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6D03-36C5-4CAD-9D5F-6ED0A9006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078DB-B871-4251-A66E-9CD516D88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FF287-40E6-4D57-950B-0D75952A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8837C-674C-47A1-BD97-48BC7ACB5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23523-D3AB-4A6E-83FE-480DD88F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6C11B7-0B1A-41DB-8003-146BCA56D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34BA5-15EE-4B83-8B99-7633DA6E0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CACF7-C0BA-4943-A5A2-7A053E5C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94EBA-BDBA-49DC-9213-4AA64D14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BD44-253D-4A0E-BB5C-913BC50E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2DE3-33E1-4FD3-9418-6C98FB95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D38C2-9999-4821-A822-95626D392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977BD-28C4-439C-A3EF-A9DB157E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6C0F3-05F1-4013-AF47-13284696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E14F1-E547-4A77-91A9-4D09D241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FE6F-B918-430F-85F0-E3DFBC36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A1595-48C6-40C6-86B7-BD61C1035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3470F-FB3B-4C24-B2A5-49DA7E1B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A60DE-B4ED-418C-B198-6DE2E53E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07C42-9E87-44F5-ADF7-B2858EAD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9244-D693-4386-9B59-FAE97C9D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A5A88-9398-4D58-8699-358361BF6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E9FBE-DA78-4D2D-BA92-D2AFAE91D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ED7C1-B820-4D49-8133-D600A65C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14C35-77F5-458C-A661-99281E4E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F7822-64D4-412E-AEF6-708C576E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AC37-A7A2-4037-A686-D22B46BAD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6FE1A-054B-47B1-8CBB-3B6D21380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0CE83-8A73-46AC-A060-95C4FEC17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F3207-60CF-4F31-B8A2-CA175881D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C7DD7-37FB-4CF4-BC05-8300B3F37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7701CE-3C70-4360-B4B4-72BC48370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A6BB97-E3DC-45C1-8838-6FF9630A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586F7-48A9-4293-87FD-F9297991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C476-482B-4EC7-B569-43204C94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DDAC1-6A6B-4618-87B5-6C1FF02F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A7ADA-5691-4FF9-B896-4782E0C3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62D05-3AFB-49FE-9077-F4564050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B92E4-D7AF-4047-BE66-9B3DD3812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97DBE-5889-411C-9D8A-691DB49EB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96F2A-EA3A-455C-B8D7-92A1930F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66F40-2116-4B78-8559-2455CFEC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AD9F5-187C-4D98-AB13-D81D91099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307E8-F101-42EE-9D24-2D261FF63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5C66A-E36E-44A4-A91A-CA13D841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AA115-EB27-4258-B800-332D7ABFB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22DC0-4DDB-4143-8902-AA30A80B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2B306-4D20-49D5-8F57-2F396B4B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138C2B-E91A-4DE1-8B43-5E2D01D81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099BF-04F1-489B-93C9-EA718EBE6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EFB23-4B07-4A73-883D-BD355CD0D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FE32E-6890-417F-B052-258F6840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AFEA9-7643-48FC-96DE-B1604FB0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35D43-DF72-45BC-AE29-C94DD97A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9FA52-4868-417C-9404-C14B454A1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7332B-9A58-4309-B2EC-344354F28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54AB4-F766-436F-B751-F07FBF713C5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5C1C5-FE0C-4EED-8F8E-7DFBC6C22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92B8E-CFC9-4ED1-A187-636DF4924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4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4CD6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154F84C-A1A7-4578-948B-9D859EED6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418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80F07-249C-495E-A3C7-977A2165F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417" y="2001977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sz="7300" dirty="0">
                <a:solidFill>
                  <a:schemeClr val="bg1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고엽</a:t>
            </a:r>
            <a:br>
              <a:rPr lang="en-US" altLang="ko-KR" dirty="0">
                <a:latin typeface="Matura MT Script Capitals" panose="03020802060602070202" pitchFamily="66" charset="0"/>
              </a:rPr>
            </a:br>
            <a:r>
              <a:rPr lang="en-US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atura MT Script Capitals" panose="03020802060602070202" pitchFamily="66" charset="0"/>
              </a:rPr>
              <a:t>Les feuilles mortes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F0923-BEC7-4B22-837D-CA2956D6A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4380" y="4633258"/>
            <a:ext cx="9144000" cy="2820859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atura MT Script Capitals" panose="03020802060602070202" pitchFamily="66" charset="0"/>
              </a:rPr>
              <a:t>                          Dead leaves</a:t>
            </a:r>
          </a:p>
          <a:p>
            <a:endParaRPr lang="en-US" sz="4800" dirty="0">
              <a:solidFill>
                <a:schemeClr val="accent4">
                  <a:lumMod val="60000"/>
                  <a:lumOff val="40000"/>
                </a:schemeClr>
              </a:solidFill>
              <a:latin typeface="Matura MT Script Capitals" panose="03020802060602070202" pitchFamily="66" charset="0"/>
            </a:endParaRPr>
          </a:p>
          <a:p>
            <a:endParaRPr lang="en-US" sz="4800" dirty="0">
              <a:solidFill>
                <a:schemeClr val="accent4">
                  <a:lumMod val="60000"/>
                  <a:lumOff val="40000"/>
                </a:schemeClr>
              </a:solidFill>
              <a:latin typeface="Matura MT Script Capitals" panose="03020802060602070202" pitchFamily="66" charset="0"/>
            </a:endParaRPr>
          </a:p>
          <a:p>
            <a:r>
              <a:rPr lang="en-US" sz="4800" dirty="0">
                <a:latin typeface="Lucida Handwriting" panose="03010101010101010101" pitchFamily="66" charset="0"/>
              </a:rPr>
              <a:t>               </a:t>
            </a:r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by Remy de Gourmont</a:t>
            </a:r>
          </a:p>
        </p:txBody>
      </p:sp>
      <p:pic>
        <p:nvPicPr>
          <p:cNvPr id="5" name="고엽 1 to 14 새것">
            <a:hlinkClick r:id="" action="ppaction://media"/>
            <a:extLst>
              <a:ext uri="{FF2B5EF4-FFF2-40B4-BE49-F238E27FC236}">
                <a16:creationId xmlns:a16="http://schemas.microsoft.com/office/drawing/2014/main" id="{24E2B71F-F7D3-4C78-80EE-F8C9FA719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4389577"/>
            <a:ext cx="487363" cy="487363"/>
          </a:xfrm>
          <a:prstGeom prst="rect">
            <a:avLst/>
          </a:prstGeom>
        </p:spPr>
      </p:pic>
      <p:pic>
        <p:nvPicPr>
          <p:cNvPr id="4" name="29798E17">
            <a:hlinkClick r:id="" action="ppaction://media"/>
            <a:extLst>
              <a:ext uri="{FF2B5EF4-FFF2-40B4-BE49-F238E27FC236}">
                <a16:creationId xmlns:a16="http://schemas.microsoft.com/office/drawing/2014/main" id="{78558CAF-5AAB-482E-952C-2D6461A5B5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350" y="32591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341" numSld="14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4634" numSld="14">
                <p:cTn id="1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463DB2-6A87-45F4-B8FF-2E5BA9343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329"/>
            <a:ext cx="12192000" cy="81132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198B9-FDAB-4276-8077-9D4F01100224}"/>
              </a:ext>
            </a:extLst>
          </p:cNvPr>
          <p:cNvSpPr txBox="1"/>
          <p:nvPr/>
        </p:nvSpPr>
        <p:spPr>
          <a:xfrm>
            <a:off x="6662204" y="3779330"/>
            <a:ext cx="117482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시몬 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?</a:t>
            </a:r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 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</a:p>
          <a:p>
            <a:pPr algn="l"/>
            <a:r>
              <a:rPr lang="ko-KR" altLang="en-US" sz="3200" b="0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1389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F4A215-7944-47AB-A8B5-6C8534FB2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7680"/>
            <a:ext cx="12192000" cy="9453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FD7FA-5970-4F36-BBA2-1EE40E3AA3F4}"/>
              </a:ext>
            </a:extLst>
          </p:cNvPr>
          <p:cNvSpPr txBox="1"/>
          <p:nvPr/>
        </p:nvSpPr>
        <p:spPr>
          <a:xfrm>
            <a:off x="3215640" y="4844773"/>
            <a:ext cx="9032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오라 이 곳으로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우리도 언젠가는 구르는 낙엽이 되리라</a:t>
            </a:r>
          </a:p>
          <a:p>
            <a:pPr algn="l"/>
            <a:endParaRPr lang="ko-KR" altLang="en-US" sz="3600" b="0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FC447C0-FA29-4FD9-89D7-B12F92E72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240" y="-975614"/>
            <a:ext cx="13731240" cy="20426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B3EB6-B5DB-4FC8-A2ED-311D0108D404}"/>
              </a:ext>
            </a:extLst>
          </p:cNvPr>
          <p:cNvSpPr txBox="1"/>
          <p:nvPr/>
        </p:nvSpPr>
        <p:spPr>
          <a:xfrm>
            <a:off x="4894730" y="4541520"/>
            <a:ext cx="72972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오라 이 곳으로</a:t>
            </a:r>
            <a:endParaRPr lang="en-US" altLang="ko-KR" sz="3600" b="1" i="0" dirty="0">
              <a:solidFill>
                <a:schemeClr val="bg1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벌써 밤은</a:t>
            </a:r>
            <a:r>
              <a:rPr lang="en-US" altLang="ko-KR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r>
              <a:rPr lang="ko-KR" altLang="en-US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오고 있고</a:t>
            </a:r>
            <a:endParaRPr lang="en-US" altLang="ko-KR" sz="3600" b="1" i="0" dirty="0">
              <a:solidFill>
                <a:schemeClr val="bg1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바람은 우리를 밀어 내는구나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1C04B-17D1-4463-9DB1-24A88DFF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34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C16332-647D-4781-8484-7F0E9222D4F1}"/>
              </a:ext>
            </a:extLst>
          </p:cNvPr>
          <p:cNvSpPr txBox="1"/>
          <p:nvPr/>
        </p:nvSpPr>
        <p:spPr>
          <a:xfrm>
            <a:off x="7284720" y="4643735"/>
            <a:ext cx="6217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시몬 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?</a:t>
            </a:r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 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</a:p>
        </p:txBody>
      </p:sp>
    </p:spTree>
    <p:extLst>
      <p:ext uri="{BB962C8B-B14F-4D97-AF65-F5344CB8AC3E}">
        <p14:creationId xmlns:p14="http://schemas.microsoft.com/office/powerpoint/2010/main" val="409651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9000">
        <p:fade/>
      </p:transition>
    </mc:Choice>
    <mc:Fallback>
      <p:transition spd="slow" advClick="0" advTm="9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1C04B-17D1-4463-9DB1-24A88DFF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7000"/>
                    </a14:imgEffect>
                    <a14:imgEffect>
                      <a14:saturation sat="33000"/>
                    </a14:imgEffect>
                    <a14:imgEffect>
                      <a14:brightnessContrast bright="-11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34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6F6B1-9B56-4B91-9592-D7CC02913699}"/>
              </a:ext>
            </a:extLst>
          </p:cNvPr>
          <p:cNvSpPr txBox="1"/>
          <p:nvPr/>
        </p:nvSpPr>
        <p:spPr>
          <a:xfrm>
            <a:off x="5651770" y="6150114"/>
            <a:ext cx="1760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Monotype Corsiva" panose="03010101010201010101" pitchFamily="66" charset="0"/>
                <a:cs typeface="Mongolian Baiti" panose="03000500000000000000" pitchFamily="66" charset="0"/>
              </a:rPr>
              <a:t>- Fin -</a:t>
            </a:r>
          </a:p>
        </p:txBody>
      </p:sp>
    </p:spTree>
    <p:extLst>
      <p:ext uri="{BB962C8B-B14F-4D97-AF65-F5344CB8AC3E}">
        <p14:creationId xmlns:p14="http://schemas.microsoft.com/office/powerpoint/2010/main" val="399112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8D8B5-5830-472E-95D0-B67B5A5A5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-57000"/>
                    </a14:imgEffect>
                    <a14:imgEffect>
                      <a14:saturation sat="33000"/>
                    </a14:imgEffect>
                    <a14:imgEffect>
                      <a14:brightnessContrast bright="-11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3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3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5910-6BE0-4D09-8150-C6EAE8B8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"/>
            <a:ext cx="12390120" cy="827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DF48D-326E-42C4-A492-A53863D63046}"/>
              </a:ext>
            </a:extLst>
          </p:cNvPr>
          <p:cNvSpPr txBox="1"/>
          <p:nvPr/>
        </p:nvSpPr>
        <p:spPr>
          <a:xfrm>
            <a:off x="393699" y="472441"/>
            <a:ext cx="65622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시몬</a:t>
            </a:r>
            <a:r>
              <a:rPr lang="en-US" altLang="ko-KR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,</a:t>
            </a: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나뭇잎이 모두 저버린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숲으로 가자</a:t>
            </a:r>
            <a:r>
              <a:rPr lang="en-US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낙엽만 깔려 있는 그 숲으로</a:t>
            </a:r>
            <a:endParaRPr lang="en-US" altLang="en-US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20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A25E89-D59D-4D67-AF11-EAF6DA9E4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12" y="-128524"/>
            <a:ext cx="12499812" cy="7027714"/>
          </a:xfr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7841428" y="3538760"/>
            <a:ext cx="4350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숲은 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오랜 이끼와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돌들과 오솔길을 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가려주고 있구나</a:t>
            </a:r>
            <a:endParaRPr lang="en-US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87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84C7BF-5FF9-4A34-A334-49AD471A5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385"/>
            <a:ext cx="12192000" cy="79967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35C23-94F8-428C-852B-4AF47B5FF9A0}"/>
              </a:ext>
            </a:extLst>
          </p:cNvPr>
          <p:cNvSpPr txBox="1"/>
          <p:nvPr/>
        </p:nvSpPr>
        <p:spPr>
          <a:xfrm>
            <a:off x="620485" y="299493"/>
            <a:ext cx="38779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시몬</a:t>
            </a:r>
            <a:endParaRPr lang="en-US" altLang="ko-KR" sz="3600" b="1" dirty="0">
              <a:solidFill>
                <a:schemeClr val="accent4">
                  <a:lumMod val="20000"/>
                  <a:lumOff val="80000"/>
                </a:schemeClr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? </a:t>
            </a:r>
          </a:p>
          <a:p>
            <a:r>
              <a:rPr lang="ko-KR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33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AE6AE9-FEB3-41AD-9389-02AF9930E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6197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A30431-937E-4173-AEA9-B2122420203C}"/>
              </a:ext>
            </a:extLst>
          </p:cNvPr>
          <p:cNvSpPr txBox="1"/>
          <p:nvPr/>
        </p:nvSpPr>
        <p:spPr>
          <a:xfrm>
            <a:off x="5588291" y="1908444"/>
            <a:ext cx="6757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너의 색은 너무나 부드럽고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얼마나 깊고 진한데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너는 이렇게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버려진</a:t>
            </a:r>
            <a:r>
              <a:rPr kumimoji="0" lang="ko-KR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 땅 위에</a:t>
            </a: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 누워 있구나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4000">
        <p:fade/>
      </p:transition>
    </mc:Choice>
    <mc:Fallback xmlns="">
      <p:transition spd="slow" advClick="0" advTm="1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8C9D2D-57BB-48DA-BB71-757CA03CB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476692"/>
            <a:ext cx="12192000" cy="7311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83C71-AC7A-493B-9441-BDB64C22C086}"/>
              </a:ext>
            </a:extLst>
          </p:cNvPr>
          <p:cNvSpPr txBox="1"/>
          <p:nvPr/>
        </p:nvSpPr>
        <p:spPr>
          <a:xfrm>
            <a:off x="370115" y="483551"/>
            <a:ext cx="61830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시몬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? </a:t>
            </a: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  <a:endParaRPr lang="en-US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03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5DDC91-6C96-4AD0-ADBE-8E21BA540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86BFB-DC8A-4225-A9EA-6B82F8C8D838}"/>
              </a:ext>
            </a:extLst>
          </p:cNvPr>
          <p:cNvSpPr txBox="1"/>
          <p:nvPr/>
        </p:nvSpPr>
        <p:spPr>
          <a:xfrm>
            <a:off x="291043" y="354094"/>
            <a:ext cx="73404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황혼이 질 때면 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너의 모습은 너무나 서글프고</a:t>
            </a: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바람이 너를 스치고 지나갈 때는</a:t>
            </a:r>
            <a:r>
              <a:rPr lang="en-US" altLang="ko-KR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너는 더욱 서럽게 흐느끼는구나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ECDCE92-8F08-442E-AE0A-52888E7D4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520"/>
            <a:ext cx="12192000" cy="812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67EB27-C499-487A-9B1B-3F60AAB78869}"/>
              </a:ext>
            </a:extLst>
          </p:cNvPr>
          <p:cNvSpPr txBox="1"/>
          <p:nvPr/>
        </p:nvSpPr>
        <p:spPr>
          <a:xfrm>
            <a:off x="532349" y="182440"/>
            <a:ext cx="6217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시몬</a:t>
            </a: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?</a:t>
            </a:r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</a:p>
        </p:txBody>
      </p:sp>
    </p:spTree>
    <p:extLst>
      <p:ext uri="{BB962C8B-B14F-4D97-AF65-F5344CB8AC3E}">
        <p14:creationId xmlns:p14="http://schemas.microsoft.com/office/powerpoint/2010/main" val="30872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EEFF5E7-1790-4523-B16B-5DD21D677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690" y="-1922309"/>
            <a:ext cx="12850690" cy="8933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E6820-13E6-49EB-B3E8-D42CBBB6E2B9}"/>
              </a:ext>
            </a:extLst>
          </p:cNvPr>
          <p:cNvSpPr txBox="1"/>
          <p:nvPr/>
        </p:nvSpPr>
        <p:spPr>
          <a:xfrm>
            <a:off x="476655" y="350197"/>
            <a:ext cx="82368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한 잎 한 잎 밟힐 때마다 </a:t>
            </a:r>
            <a:endParaRPr lang="en-US" altLang="ko-KR" sz="3600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너의 영혼은 흐느끼는구나</a:t>
            </a:r>
          </a:p>
          <a:p>
            <a:pPr algn="l"/>
            <a:r>
              <a:rPr lang="ko-KR" altLang="en-US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서러운 여인의 날개 소리처럼</a:t>
            </a:r>
            <a:endParaRPr lang="en-US" altLang="ko-KR" sz="3600" b="0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옷자락 </a:t>
            </a:r>
            <a:r>
              <a:rPr lang="ko-KR" altLang="en-US" sz="3600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끌</a:t>
            </a:r>
            <a:r>
              <a:rPr lang="ko-KR" altLang="en-US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리는 소리처럼</a:t>
            </a:r>
            <a:r>
              <a:rPr lang="en-US" altLang="ko-KR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endParaRPr lang="en-US" altLang="ko-KR" sz="3600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28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4000">
        <p:fade/>
      </p:transition>
    </mc:Choice>
    <mc:Fallback xmlns="">
      <p:transition spd="slow" advClick="0" advTm="1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3990</TotalTime>
  <Words>136</Words>
  <Application>Microsoft Office PowerPoint</Application>
  <PresentationFormat>Widescreen</PresentationFormat>
  <Paragraphs>50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GungsuhChe</vt:lpstr>
      <vt:lpstr>Arial</vt:lpstr>
      <vt:lpstr>Calibri</vt:lpstr>
      <vt:lpstr>Calibri Light</vt:lpstr>
      <vt:lpstr>Lucida Handwriting</vt:lpstr>
      <vt:lpstr>Matura MT Script Capitals</vt:lpstr>
      <vt:lpstr>Monotype Corsiva</vt:lpstr>
      <vt:lpstr>Office Theme</vt:lpstr>
      <vt:lpstr>고엽 Les feuilles mortes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 feuilles mortes</dc:title>
  <dc:creator>Kevin Choi</dc:creator>
  <cp:lastModifiedBy>Kevin Choi</cp:lastModifiedBy>
  <cp:revision>42</cp:revision>
  <dcterms:created xsi:type="dcterms:W3CDTF">2020-02-02T18:15:03Z</dcterms:created>
  <dcterms:modified xsi:type="dcterms:W3CDTF">2021-09-05T00:51:19Z</dcterms:modified>
</cp:coreProperties>
</file>